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57" r:id="rId5"/>
    <p:sldId id="259" r:id="rId6"/>
    <p:sldId id="263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71" r:id="rId22"/>
    <p:sldId id="270" r:id="rId23"/>
    <p:sldId id="272" r:id="rId24"/>
    <p:sldId id="273" r:id="rId25"/>
    <p:sldId id="274" r:id="rId26"/>
    <p:sldId id="275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7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06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73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31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42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18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64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4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47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E8A79-9D0A-4F0A-9561-CDC18D6EFC44}" type="datetimeFigureOut">
              <a:rPr lang="zh-TW" altLang="en-US" smtClean="0"/>
              <a:t>2021/3/2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6B99-0CB5-4B7A-9417-C1F29C5CA9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12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server2019@VirtualBox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39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430934"/>
            <a:ext cx="8195513" cy="61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5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01" y="365125"/>
            <a:ext cx="8310978" cy="61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660690"/>
            <a:ext cx="8214082" cy="60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2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64" y="577563"/>
            <a:ext cx="8073316" cy="59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2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>
                <a:solidFill>
                  <a:srgbClr val="FFC000"/>
                </a:solidFill>
              </a:rPr>
              <a:t>電腦</a:t>
            </a:r>
            <a:r>
              <a:rPr lang="zh-TW" altLang="en-US" sz="6600" dirty="0"/>
              <a:t>與</a:t>
            </a:r>
            <a:r>
              <a:rPr lang="zh-TW" altLang="en-US" sz="6600" dirty="0" smtClean="0">
                <a:solidFill>
                  <a:srgbClr val="00B050"/>
                </a:solidFill>
              </a:rPr>
              <a:t>網路</a:t>
            </a:r>
            <a:r>
              <a:rPr lang="zh-TW" altLang="en-US" sz="6600" dirty="0" smtClean="0"/>
              <a:t>設定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8818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486353"/>
            <a:ext cx="8023564" cy="595139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309091" y="2004291"/>
            <a:ext cx="25400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3823855" y="1385455"/>
            <a:ext cx="1154545" cy="489527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點選</a:t>
            </a:r>
            <a:endParaRPr lang="zh-TW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4553" y="42514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電腦設定</a:t>
            </a:r>
            <a:endParaRPr lang="zh-TW" alt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463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119" y="365126"/>
            <a:ext cx="5642371" cy="60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7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31786" cy="900256"/>
          </a:xfrm>
        </p:spPr>
        <p:txBody>
          <a:bodyPr/>
          <a:lstStyle/>
          <a:p>
            <a:r>
              <a:rPr lang="zh-TW" altLang="en-US" dirty="0">
                <a:solidFill>
                  <a:srgbClr val="00B050"/>
                </a:solidFill>
              </a:rPr>
              <a:t>網路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5" y="1354570"/>
            <a:ext cx="6412927" cy="47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027907"/>
            <a:ext cx="7886700" cy="411600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032000" y="3749963"/>
            <a:ext cx="3205018" cy="3509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3994727" y="3085907"/>
            <a:ext cx="1154545" cy="489527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點選</a:t>
            </a:r>
            <a:endParaRPr lang="zh-TW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9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159" y="365126"/>
            <a:ext cx="7487679" cy="616498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729018" y="5181600"/>
            <a:ext cx="1016000" cy="4895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3474718" y="4936836"/>
            <a:ext cx="1154545" cy="489527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點選</a:t>
            </a:r>
            <a:endParaRPr lang="zh-TW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558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登入</a:t>
            </a:r>
            <a:r>
              <a:rPr lang="en-US" altLang="zh-TW" dirty="0" smtClean="0"/>
              <a:t>Windows server</a:t>
            </a:r>
            <a:r>
              <a:rPr lang="zh-TW" altLang="en-US" dirty="0" smtClean="0"/>
              <a:t>測試</a:t>
            </a:r>
            <a:r>
              <a:rPr lang="zh-TW" altLang="en-US" dirty="0"/>
              <a:t>測試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smtClean="0"/>
              <a:t>server manager</a:t>
            </a:r>
            <a:r>
              <a:rPr lang="zh-TW" altLang="en-US" dirty="0"/>
              <a:t>進行</a:t>
            </a:r>
            <a:r>
              <a:rPr lang="zh-TW" altLang="en-US" dirty="0" smtClean="0"/>
              <a:t>管理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smtClean="0"/>
              <a:t>mmc</a:t>
            </a:r>
            <a:r>
              <a:rPr lang="zh-TW" altLang="en-US" dirty="0" smtClean="0"/>
              <a:t>進行管理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15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9" y="623743"/>
            <a:ext cx="8447302" cy="58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使用</a:t>
            </a:r>
            <a:r>
              <a:rPr lang="en-US" altLang="zh-TW" sz="6000" dirty="0" smtClean="0"/>
              <a:t>mmc</a:t>
            </a:r>
            <a:r>
              <a:rPr lang="zh-TW" altLang="en-US" sz="6000" dirty="0" smtClean="0"/>
              <a:t>進行管理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73607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5" y="578716"/>
            <a:ext cx="7883919" cy="60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467879"/>
            <a:ext cx="7812182" cy="57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54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85313"/>
            <a:ext cx="7886700" cy="39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38" y="929696"/>
            <a:ext cx="7960412" cy="50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8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6292"/>
          </a:xfrm>
        </p:spPr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/>
              <a:t>P</a:t>
            </a:r>
            <a:r>
              <a:rPr lang="en-US" altLang="zh-TW" dirty="0" smtClean="0"/>
              <a:t>erformance Monitor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91" y="1419223"/>
            <a:ext cx="8089879" cy="49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0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09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041" y="294369"/>
            <a:ext cx="7747340" cy="6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91" t="7669" r="65108" b="15110"/>
          <a:stretch/>
        </p:blipFill>
        <p:spPr>
          <a:xfrm>
            <a:off x="471055" y="353800"/>
            <a:ext cx="7996670" cy="65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使用</a:t>
            </a:r>
            <a:r>
              <a:rPr lang="en-US" altLang="zh-TW" sz="5400" dirty="0" smtClean="0"/>
              <a:t>server manager</a:t>
            </a:r>
            <a:r>
              <a:rPr lang="zh-TW" altLang="en-US" sz="5400" dirty="0" smtClean="0"/>
              <a:t>進行管理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5975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995" y="365125"/>
            <a:ext cx="7085702" cy="61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5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73" y="717261"/>
            <a:ext cx="8073063" cy="59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65125"/>
            <a:ext cx="8290869" cy="63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40</Words>
  <Application>Microsoft Office PowerPoint</Application>
  <PresentationFormat>如螢幕大小 (4:3)</PresentationFormat>
  <Paragraphs>14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Office 佈景主題</vt:lpstr>
      <vt:lpstr>Windows server2019@VirtualBox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網路設定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選擇Performance Monitor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server2019@VirtualBox</dc:title>
  <dc:creator>user</dc:creator>
  <cp:lastModifiedBy>user</cp:lastModifiedBy>
  <cp:revision>6</cp:revision>
  <dcterms:created xsi:type="dcterms:W3CDTF">2021-03-02T05:52:43Z</dcterms:created>
  <dcterms:modified xsi:type="dcterms:W3CDTF">2021-03-02T06:38:29Z</dcterms:modified>
</cp:coreProperties>
</file>